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58" r:id="rId5"/>
    <p:sldId id="261" r:id="rId6"/>
    <p:sldId id="262" r:id="rId7"/>
    <p:sldId id="260" r:id="rId8"/>
    <p:sldId id="259" r:id="rId9"/>
    <p:sldId id="263" r:id="rId10"/>
    <p:sldId id="264" r:id="rId11"/>
    <p:sldId id="265" r:id="rId12"/>
    <p:sldId id="266" r:id="rId13"/>
    <p:sldId id="267" r:id="rId14"/>
    <p:sldId id="270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2" r:id="rId25"/>
    <p:sldId id="281" r:id="rId26"/>
    <p:sldId id="279" r:id="rId27"/>
    <p:sldId id="28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2E8BF0AD-B25B-4ADC-AF10-9DE325725587}">
          <p14:sldIdLst>
            <p14:sldId id="256"/>
            <p14:sldId id="257"/>
            <p14:sldId id="268"/>
            <p14:sldId id="258"/>
            <p14:sldId id="261"/>
            <p14:sldId id="262"/>
            <p14:sldId id="260"/>
            <p14:sldId id="259"/>
            <p14:sldId id="263"/>
            <p14:sldId id="264"/>
            <p14:sldId id="265"/>
            <p14:sldId id="266"/>
            <p14:sldId id="267"/>
            <p14:sldId id="270"/>
            <p14:sldId id="269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82"/>
            <p14:sldId id="281"/>
            <p14:sldId id="279"/>
            <p14:sldId id="2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12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BCD11-1E42-36D9-44EF-D01B358697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EC90E2-0481-605B-586D-27F090C005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54DC5-A606-ED79-8514-3EAF2AA0C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078F-91FC-42E9-95D2-97D0B5AFC054}" type="datetimeFigureOut">
              <a:rPr lang="en-CA" smtClean="0"/>
              <a:t>2025-06-11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A33FF-E18D-D22A-DB9A-46ACE848F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8D80A4-7FD9-0381-91A3-9083B2F83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76972-F608-443E-9BD9-6CC66887C71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5574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95EE1-6C15-08E5-1B3E-99A9167E2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CE6A6C-785E-92C2-4EC7-E3BA97C865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06F5B-5F39-340D-29D2-746098746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078F-91FC-42E9-95D2-97D0B5AFC054}" type="datetimeFigureOut">
              <a:rPr lang="en-CA" smtClean="0"/>
              <a:t>2025-06-11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8F780-7F3E-69B5-6F20-62CE4B554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3580EC-74E5-00E1-965C-134AD84B8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76972-F608-443E-9BD9-6CC66887C71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4282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E28A30-F3A9-D984-9E59-CCCCB6DEC6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F6868A-C5D3-9C8B-3A9B-0BC7F756B1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3A418C-A51C-AA35-6929-AA35AEF75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078F-91FC-42E9-95D2-97D0B5AFC054}" type="datetimeFigureOut">
              <a:rPr lang="en-CA" smtClean="0"/>
              <a:t>2025-06-11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3DB85-DC74-A13C-A0D2-4FF57649B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F012EE-B6D0-54B1-72C0-9B7EF0FD8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76972-F608-443E-9BD9-6CC66887C71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7963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A0380-A326-B799-C38C-95F607B02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CC354B-F2AF-2FC2-0164-EDE77CE3CA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1314C9-C606-23C6-1E68-E7321B4A8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078F-91FC-42E9-95D2-97D0B5AFC054}" type="datetimeFigureOut">
              <a:rPr lang="en-CA" smtClean="0"/>
              <a:t>2025-06-11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17CBE2-2872-A245-A074-CF842C38F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15DC4-CE80-CBB7-1E5C-E21987AC6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76972-F608-443E-9BD9-6CC66887C71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36340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90163-5466-B579-1E17-9903DF6FF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47BA50-A325-6195-CC83-C5E0F8A9FA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B0C30-7269-9BDC-1FB0-BD114A10D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078F-91FC-42E9-95D2-97D0B5AFC054}" type="datetimeFigureOut">
              <a:rPr lang="en-CA" smtClean="0"/>
              <a:t>2025-06-11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C86A3-AF17-7B3C-E3FC-F7BD768CB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99916F-7B39-DC20-77DE-42C50B155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76972-F608-443E-9BD9-6CC66887C71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709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8C077-9232-A2F7-24A4-48275FFFE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2F6125-3277-B021-07EE-5AE3FFCC9F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893EB1-3531-222E-6C0F-1C689732CC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9666A4-2379-6053-ECBA-2A611D0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078F-91FC-42E9-95D2-97D0B5AFC054}" type="datetimeFigureOut">
              <a:rPr lang="en-CA" smtClean="0"/>
              <a:t>2025-06-11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B4EA8C-EBA6-975A-C8A4-9F6BCBB1E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1F0C1E-4261-5D30-367F-CDB48EE8E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76972-F608-443E-9BD9-6CC66887C71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2502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B6B80-014E-7348-AD0E-1657D039F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B200A-29D4-47EB-39C3-662A63E57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7BE25C-2E80-E52E-CB5B-8F5AD0CFBD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CF2B3E-5A97-CC75-ACA5-EEB1472759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69A077-6BAC-FBFE-C8E2-36A3C43706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E5AF98-B0EF-A14A-871D-D38B4A18A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078F-91FC-42E9-95D2-97D0B5AFC054}" type="datetimeFigureOut">
              <a:rPr lang="en-CA" smtClean="0"/>
              <a:t>2025-06-11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5646C8-A801-F8C0-40EB-400819830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5DE6B5-9DA0-FA0F-519F-556B2FF14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76972-F608-443E-9BD9-6CC66887C71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85186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DC575-410A-D721-3654-4E0CE104A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7043C6-208D-B3C5-AECA-55660A31A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078F-91FC-42E9-95D2-97D0B5AFC054}" type="datetimeFigureOut">
              <a:rPr lang="en-CA" smtClean="0"/>
              <a:t>2025-06-11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923AE9-FE3D-281E-FEC5-441C3B774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E74048-C1B0-A00D-1463-B9BAF8AFB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76972-F608-443E-9BD9-6CC66887C71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8968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D16903-9363-B9D8-AAF1-504F68721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078F-91FC-42E9-95D2-97D0B5AFC054}" type="datetimeFigureOut">
              <a:rPr lang="en-CA" smtClean="0"/>
              <a:t>2025-06-11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6C3372-12C9-8DD5-E34A-2441FD565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A1F76D-E3D6-F7E9-26E2-6F080A806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76972-F608-443E-9BD9-6CC66887C71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6637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6BA75-0C8F-E112-1B28-0BC3B857E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9798-1299-D1C5-C346-B650C814E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787B5-1A26-BC24-F0C4-B0961E21A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23A7BE-79D9-6FD3-4EBD-7C51A9001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078F-91FC-42E9-95D2-97D0B5AFC054}" type="datetimeFigureOut">
              <a:rPr lang="en-CA" smtClean="0"/>
              <a:t>2025-06-11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969768-FCDF-2EC3-3D34-933FA989C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B72820-AE47-8A69-7597-0EDD9119A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76972-F608-443E-9BD9-6CC66887C71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0734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12D9A-16BA-D861-A291-E53C3F733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15536E-8F9C-2791-4812-D5EF3B503F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5FF57A-17D6-7E6B-8096-65B8AD8726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87F8E5-D2C3-B789-10A4-788C73500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078F-91FC-42E9-95D2-97D0B5AFC054}" type="datetimeFigureOut">
              <a:rPr lang="en-CA" smtClean="0"/>
              <a:t>2025-06-11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477FE0-52F1-4533-5273-0AAB200E6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0FCAD0-407A-EDED-BB2C-AC02160FC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76972-F608-443E-9BD9-6CC66887C71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21865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98ADD4-985E-85B3-4171-A1EB6AE10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BA4F92-5C46-E2EF-5C8B-10ED1F3E2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98CE8D-975F-CB7C-BB63-ACC3E01F43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41078F-91FC-42E9-95D2-97D0B5AFC054}" type="datetimeFigureOut">
              <a:rPr lang="en-CA" smtClean="0"/>
              <a:t>2025-06-11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89374-2A19-A83E-B455-6B3974388F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C2635-45D9-5405-47EC-A710708E5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FA76972-F608-443E-9BD9-6CC66887C71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1795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DD0EF-874B-EAC2-8407-3F520171AF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39497"/>
            <a:ext cx="9144000" cy="1366941"/>
          </a:xfrm>
        </p:spPr>
        <p:txBody>
          <a:bodyPr>
            <a:normAutofit/>
          </a:bodyPr>
          <a:lstStyle/>
          <a:p>
            <a:r>
              <a:rPr lang="en-C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Celebrating the Centenary </a:t>
            </a:r>
            <a:br>
              <a:rPr lang="en-C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C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United Church of Canada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79BF58-8E40-3830-BAC2-F6097B5918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24328"/>
            <a:ext cx="9144000" cy="2633472"/>
          </a:xfrm>
        </p:spPr>
        <p:txBody>
          <a:bodyPr/>
          <a:lstStyle/>
          <a:p>
            <a:endParaRPr lang="en-CA" dirty="0"/>
          </a:p>
        </p:txBody>
      </p:sp>
      <p:pic>
        <p:nvPicPr>
          <p:cNvPr id="5" name="Picture 4" descr="A logo with a number and a symbol&#10;&#10;AI-generated content may be incorrect.">
            <a:extLst>
              <a:ext uri="{FF2B5EF4-FFF2-40B4-BE49-F238E27FC236}">
                <a16:creationId xmlns:a16="http://schemas.microsoft.com/office/drawing/2014/main" id="{64EA19FE-B67C-9A74-1AD2-E7DCDE788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060" y="2422016"/>
            <a:ext cx="7421880" cy="389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05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AAB83-1AFF-E88D-F74B-596E99A4E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>
                <a:solidFill>
                  <a:schemeClr val="accent6">
                    <a:lumMod val="75000"/>
                  </a:schemeClr>
                </a:solidFill>
              </a:rPr>
              <a:t>       </a:t>
            </a:r>
            <a:r>
              <a:rPr lang="en-CA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Congregation</a:t>
            </a:r>
            <a:r>
              <a:rPr lang="en-CA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5" name="Content Placeholder 4" descr="A group of people singing in a church&#10;&#10;AI-generated content may be incorrect.">
            <a:extLst>
              <a:ext uri="{FF2B5EF4-FFF2-40B4-BE49-F238E27FC236}">
                <a16:creationId xmlns:a16="http://schemas.microsoft.com/office/drawing/2014/main" id="{E66FB7D1-1389-5BD8-2FAD-10F5E5BA02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76" y="1516316"/>
            <a:ext cx="5738051" cy="3825367"/>
          </a:xfrm>
        </p:spPr>
      </p:pic>
      <p:pic>
        <p:nvPicPr>
          <p:cNvPr id="7" name="Picture 6" descr="A group of people singing in a church&#10;&#10;AI-generated content may be incorrect.">
            <a:extLst>
              <a:ext uri="{FF2B5EF4-FFF2-40B4-BE49-F238E27FC236}">
                <a16:creationId xmlns:a16="http://schemas.microsoft.com/office/drawing/2014/main" id="{47FB52B9-C296-7D1C-AFCD-15943454B8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520" y="2532110"/>
            <a:ext cx="5336060" cy="361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354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9E11C-62B1-167A-21D7-F57D01AB6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804" y="218823"/>
            <a:ext cx="7617124" cy="1171065"/>
          </a:xfrm>
        </p:spPr>
        <p:txBody>
          <a:bodyPr>
            <a:normAutofit fontScale="90000"/>
          </a:bodyPr>
          <a:lstStyle/>
          <a:p>
            <a:pPr algn="ctr"/>
            <a:r>
              <a:rPr lang="en-CA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for All Ages ~</a:t>
            </a:r>
            <a:r>
              <a:rPr lang="en-CA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Victoria Keane </a:t>
            </a:r>
            <a:b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&amp; Youth</a:t>
            </a:r>
            <a:r>
              <a:rPr lang="en-CA" sz="4000" dirty="0">
                <a:solidFill>
                  <a:schemeClr val="accent6">
                    <a:lumMod val="75000"/>
                  </a:schemeClr>
                </a:solidFill>
              </a:rPr>
              <a:t>  </a:t>
            </a:r>
            <a:endParaRPr lang="en-CA" sz="4000" dirty="0"/>
          </a:p>
        </p:txBody>
      </p:sp>
      <p:pic>
        <p:nvPicPr>
          <p:cNvPr id="5" name="Content Placeholder 4" descr="A group of people sitting on stairs&#10;&#10;AI-generated content may be incorrect.">
            <a:extLst>
              <a:ext uri="{FF2B5EF4-FFF2-40B4-BE49-F238E27FC236}">
                <a16:creationId xmlns:a16="http://schemas.microsoft.com/office/drawing/2014/main" id="{CC60DBE5-EA6B-ECE4-3BA1-35088907B3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9" y="1950656"/>
            <a:ext cx="3930197" cy="2627503"/>
          </a:xfrm>
        </p:spPr>
      </p:pic>
      <p:pic>
        <p:nvPicPr>
          <p:cNvPr id="11" name="Picture 10" descr="A group of people walking in a church&#10;&#10;AI-generated content may be incorrect.">
            <a:extLst>
              <a:ext uri="{FF2B5EF4-FFF2-40B4-BE49-F238E27FC236}">
                <a16:creationId xmlns:a16="http://schemas.microsoft.com/office/drawing/2014/main" id="{BB73D7BD-7EA1-E708-05E6-29AA9CD608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379" y="3290573"/>
            <a:ext cx="4873219" cy="3263010"/>
          </a:xfrm>
          <a:prstGeom prst="rect">
            <a:avLst/>
          </a:prstGeom>
        </p:spPr>
      </p:pic>
      <p:pic>
        <p:nvPicPr>
          <p:cNvPr id="13" name="Picture 12" descr="A group of people walking in a church&#10;&#10;AI-generated content may be incorrect.">
            <a:extLst>
              <a:ext uri="{FF2B5EF4-FFF2-40B4-BE49-F238E27FC236}">
                <a16:creationId xmlns:a16="http://schemas.microsoft.com/office/drawing/2014/main" id="{56330BC1-C057-907C-8DA9-699AAFF711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041" y="330582"/>
            <a:ext cx="3719150" cy="2784740"/>
          </a:xfrm>
          <a:prstGeom prst="rect">
            <a:avLst/>
          </a:prstGeom>
        </p:spPr>
      </p:pic>
      <p:pic>
        <p:nvPicPr>
          <p:cNvPr id="7" name="Picture 6" descr="A group of children sitting on stairs&#10;&#10;AI-generated content may be incorrect.">
            <a:extLst>
              <a:ext uri="{FF2B5EF4-FFF2-40B4-BE49-F238E27FC236}">
                <a16:creationId xmlns:a16="http://schemas.microsoft.com/office/drawing/2014/main" id="{55591B7A-52F1-E3EE-0F02-DCB6592036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249" y="1314559"/>
            <a:ext cx="4297620" cy="2865080"/>
          </a:xfrm>
          <a:prstGeom prst="rect">
            <a:avLst/>
          </a:prstGeom>
        </p:spPr>
      </p:pic>
      <p:pic>
        <p:nvPicPr>
          <p:cNvPr id="9" name="Picture 8" descr="A group of women sitting in a row&#10;&#10;AI-generated content may be incorrect.">
            <a:extLst>
              <a:ext uri="{FF2B5EF4-FFF2-40B4-BE49-F238E27FC236}">
                <a16:creationId xmlns:a16="http://schemas.microsoft.com/office/drawing/2014/main" id="{F51B46EF-1015-FB06-7E84-E3617D1F40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480" y="4179639"/>
            <a:ext cx="3803622" cy="253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727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women singing in front of a crowd&#10;&#10;AI-generated content may be incorrect.">
            <a:extLst>
              <a:ext uri="{FF2B5EF4-FFF2-40B4-BE49-F238E27FC236}">
                <a16:creationId xmlns:a16="http://schemas.microsoft.com/office/drawing/2014/main" id="{93AB6E1B-AB71-7106-217C-BFA7E6C597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98" y="1956816"/>
            <a:ext cx="5395930" cy="393081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4369791-C357-E982-26CF-5838F612E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Contemporary Song ~ 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CA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Child of Love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CA" sz="4000" b="1" i="1" dirty="0"/>
              <a:t> </a:t>
            </a:r>
            <a:r>
              <a:rPr lang="en-CA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en-CA" sz="40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CA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Prayer</a:t>
            </a:r>
            <a:r>
              <a:rPr lang="en-CA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CA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Illumination ~ 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</a:t>
            </a:r>
            <a:r>
              <a:rPr lang="en-CA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Weaver-Orosz</a:t>
            </a:r>
            <a:r>
              <a:rPr lang="en-CA" sz="4000" dirty="0"/>
              <a:t> </a:t>
            </a:r>
          </a:p>
        </p:txBody>
      </p:sp>
      <p:pic>
        <p:nvPicPr>
          <p:cNvPr id="9" name="Content Placeholder 8" descr="A person standing at a podium&#10;&#10;AI-generated content may be incorrect.">
            <a:extLst>
              <a:ext uri="{FF2B5EF4-FFF2-40B4-BE49-F238E27FC236}">
                <a16:creationId xmlns:a16="http://schemas.microsoft.com/office/drawing/2014/main" id="{218C7E1E-5587-ACEE-14EF-0BF8CB1615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360" y="1845964"/>
            <a:ext cx="2995081" cy="4681817"/>
          </a:xfrm>
        </p:spPr>
      </p:pic>
    </p:spTree>
    <p:extLst>
      <p:ext uri="{BB962C8B-B14F-4D97-AF65-F5344CB8AC3E}">
        <p14:creationId xmlns:p14="http://schemas.microsoft.com/office/powerpoint/2010/main" val="3721572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70BA6-BEF4-9B58-2A28-0ABB6D1AB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Sermon Reflections</a:t>
            </a:r>
            <a:endParaRPr lang="en-CA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A person standing on a stage holding a microphone&#10;&#10;AI-generated content may be incorrect.">
            <a:extLst>
              <a:ext uri="{FF2B5EF4-FFF2-40B4-BE49-F238E27FC236}">
                <a16:creationId xmlns:a16="http://schemas.microsoft.com/office/drawing/2014/main" id="{CAB5B766-88F9-8392-BCA4-8B406D92A1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97" y="1778984"/>
            <a:ext cx="2244928" cy="3429000"/>
          </a:xfrm>
          <a:prstGeom prst="rect">
            <a:avLst/>
          </a:prstGeom>
        </p:spPr>
      </p:pic>
      <p:pic>
        <p:nvPicPr>
          <p:cNvPr id="11" name="Picture 10" descr="A person and person standing in front of a table&#10;&#10;AI-generated content may be incorrect.">
            <a:extLst>
              <a:ext uri="{FF2B5EF4-FFF2-40B4-BE49-F238E27FC236}">
                <a16:creationId xmlns:a16="http://schemas.microsoft.com/office/drawing/2014/main" id="{5D3AC367-D610-B6D0-BC03-CB53103D1A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988" y="2934979"/>
            <a:ext cx="2521646" cy="3745951"/>
          </a:xfrm>
          <a:prstGeom prst="rect">
            <a:avLst/>
          </a:prstGeom>
        </p:spPr>
      </p:pic>
      <p:pic>
        <p:nvPicPr>
          <p:cNvPr id="17" name="Content Placeholder 16" descr="A group of people standing on a stage&#10;&#10;AI-generated content may be incorrect.">
            <a:extLst>
              <a:ext uri="{FF2B5EF4-FFF2-40B4-BE49-F238E27FC236}">
                <a16:creationId xmlns:a16="http://schemas.microsoft.com/office/drawing/2014/main" id="{7DB99692-7E37-E6B1-7420-DE93FC3563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443" y="4016066"/>
            <a:ext cx="4043056" cy="2688444"/>
          </a:xfrm>
        </p:spPr>
      </p:pic>
      <p:pic>
        <p:nvPicPr>
          <p:cNvPr id="7" name="Picture 6" descr="A person standing at a podium&#10;&#10;AI-generated content may be incorrect.">
            <a:extLst>
              <a:ext uri="{FF2B5EF4-FFF2-40B4-BE49-F238E27FC236}">
                <a16:creationId xmlns:a16="http://schemas.microsoft.com/office/drawing/2014/main" id="{8FEA3EC2-F637-606F-E894-60D0AF5F78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689" y="1690688"/>
            <a:ext cx="2399178" cy="3341148"/>
          </a:xfrm>
          <a:prstGeom prst="rect">
            <a:avLst/>
          </a:prstGeom>
        </p:spPr>
      </p:pic>
      <p:pic>
        <p:nvPicPr>
          <p:cNvPr id="9" name="Picture 8" descr="A person standing next to a person holding a tablet&#10;&#10;AI-generated content may be incorrect.">
            <a:extLst>
              <a:ext uri="{FF2B5EF4-FFF2-40B4-BE49-F238E27FC236}">
                <a16:creationId xmlns:a16="http://schemas.microsoft.com/office/drawing/2014/main" id="{CE165BEB-C0D8-486B-CA2A-FB5DCE5BE5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217" y="1690688"/>
            <a:ext cx="2200828" cy="355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9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73918B-A07D-C925-4896-6F4DE6C5E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38" y="183197"/>
            <a:ext cx="10515600" cy="1179576"/>
          </a:xfrm>
        </p:spPr>
        <p:txBody>
          <a:bodyPr>
            <a:normAutofit fontScale="90000"/>
          </a:bodyPr>
          <a:lstStyle/>
          <a:p>
            <a:br>
              <a:rPr lang="en-CA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CA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Combined Choir Anthem ~</a:t>
            </a:r>
            <a:br>
              <a:rPr lang="en-CA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CA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C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CA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Spirit’s Comin</a:t>
            </a:r>
            <a:r>
              <a:rPr lang="en-CA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’”</a:t>
            </a:r>
            <a:br>
              <a:rPr lang="en-CA" sz="4000" b="1" dirty="0">
                <a:solidFill>
                  <a:schemeClr val="accent6">
                    <a:lumMod val="75000"/>
                  </a:schemeClr>
                </a:solidFill>
              </a:rPr>
            </a:br>
            <a:endParaRPr lang="en-CA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Content Placeholder 6" descr="A group of people singing in a church&#10;&#10;AI-generated content may be incorrect.">
            <a:extLst>
              <a:ext uri="{FF2B5EF4-FFF2-40B4-BE49-F238E27FC236}">
                <a16:creationId xmlns:a16="http://schemas.microsoft.com/office/drawing/2014/main" id="{16C2269C-8CC1-E8E0-7C88-CB08F0A458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55" y="1511911"/>
            <a:ext cx="4265867" cy="2843911"/>
          </a:xfrm>
        </p:spPr>
      </p:pic>
      <p:pic>
        <p:nvPicPr>
          <p:cNvPr id="9" name="Picture 8" descr="A group of people performing in a church&#10;&#10;AI-generated content may be incorrect.">
            <a:extLst>
              <a:ext uri="{FF2B5EF4-FFF2-40B4-BE49-F238E27FC236}">
                <a16:creationId xmlns:a16="http://schemas.microsoft.com/office/drawing/2014/main" id="{3B089774-F77F-7494-433F-337B8E2685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642" y="3699130"/>
            <a:ext cx="4370443" cy="3021362"/>
          </a:xfrm>
          <a:prstGeom prst="rect">
            <a:avLst/>
          </a:prstGeom>
        </p:spPr>
      </p:pic>
      <p:pic>
        <p:nvPicPr>
          <p:cNvPr id="11" name="Picture 10" descr="A group of people singing&#10;&#10;AI-generated content may be incorrect.">
            <a:extLst>
              <a:ext uri="{FF2B5EF4-FFF2-40B4-BE49-F238E27FC236}">
                <a16:creationId xmlns:a16="http://schemas.microsoft.com/office/drawing/2014/main" id="{E64794DC-77C7-5B03-FEFC-E64A055A43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704" y="1051560"/>
            <a:ext cx="4847844" cy="323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7367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CB9404A-BCC6-4B5F-1A73-B43167BDC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Sermon Reflections ~ 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Revs Norm Hennig-Pereria, Eleanor Scarlett &amp; Joe Hopkins</a:t>
            </a:r>
          </a:p>
        </p:txBody>
      </p:sp>
      <p:pic>
        <p:nvPicPr>
          <p:cNvPr id="9" name="Content Placeholder 8" descr="A person standing at a podium&#10;&#10;AI-generated content may be incorrect.">
            <a:extLst>
              <a:ext uri="{FF2B5EF4-FFF2-40B4-BE49-F238E27FC236}">
                <a16:creationId xmlns:a16="http://schemas.microsoft.com/office/drawing/2014/main" id="{A3A0817F-6234-A50D-4F37-B373EDA954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68" y="2333497"/>
            <a:ext cx="4022642" cy="3069400"/>
          </a:xfrm>
        </p:spPr>
      </p:pic>
      <p:pic>
        <p:nvPicPr>
          <p:cNvPr id="11" name="Picture 10" descr="A person speaking at a podium&#10;&#10;AI-generated content may be incorrect.">
            <a:extLst>
              <a:ext uri="{FF2B5EF4-FFF2-40B4-BE49-F238E27FC236}">
                <a16:creationId xmlns:a16="http://schemas.microsoft.com/office/drawing/2014/main" id="{A96DD7E8-E360-FEF0-AD54-23E1261CA5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778" y="1889096"/>
            <a:ext cx="3070941" cy="4803974"/>
          </a:xfrm>
          <a:prstGeom prst="rect">
            <a:avLst/>
          </a:prstGeom>
        </p:spPr>
      </p:pic>
      <p:pic>
        <p:nvPicPr>
          <p:cNvPr id="13" name="Picture 12" descr="A person standing at a podium with his arms raised&#10;&#10;AI-generated content may be incorrect.">
            <a:extLst>
              <a:ext uri="{FF2B5EF4-FFF2-40B4-BE49-F238E27FC236}">
                <a16:creationId xmlns:a16="http://schemas.microsoft.com/office/drawing/2014/main" id="{21C07D61-E873-60B2-C6FB-955DF10768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472" y="1889096"/>
            <a:ext cx="2933028" cy="460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9268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at a podium with a priest raising his hand&#10;&#10;AI-generated content may be incorrect.">
            <a:extLst>
              <a:ext uri="{FF2B5EF4-FFF2-40B4-BE49-F238E27FC236}">
                <a16:creationId xmlns:a16="http://schemas.microsoft.com/office/drawing/2014/main" id="{2111E135-57A9-065F-A857-B3EC571011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0" y="450596"/>
            <a:ext cx="8935212" cy="595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32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C5A00-76A7-588E-124C-D7E5E43CA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9343"/>
            <a:ext cx="10515600" cy="1121345"/>
          </a:xfrm>
        </p:spPr>
        <p:txBody>
          <a:bodyPr>
            <a:normAutofit fontScale="90000"/>
          </a:bodyPr>
          <a:lstStyle/>
          <a:p>
            <a:r>
              <a:rPr lang="en-CA" sz="4000" b="1" dirty="0">
                <a:solidFill>
                  <a:schemeClr val="accent6">
                    <a:lumMod val="75000"/>
                  </a:schemeClr>
                </a:solidFill>
              </a:rPr>
              <a:t>Invitation to the Offering  </a:t>
            </a:r>
            <a:r>
              <a:rPr lang="en-CA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 Irene Ty </a:t>
            </a:r>
            <a:b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&amp; </a:t>
            </a:r>
            <a:r>
              <a:rPr lang="en-CA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 Canto ~ 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CA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Ring in Triumph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CA" sz="4000" dirty="0"/>
          </a:p>
        </p:txBody>
      </p:sp>
      <p:pic>
        <p:nvPicPr>
          <p:cNvPr id="5" name="Content Placeholder 4" descr="A person standing at a podium&#10;&#10;AI-generated content may be incorrect.">
            <a:extLst>
              <a:ext uri="{FF2B5EF4-FFF2-40B4-BE49-F238E27FC236}">
                <a16:creationId xmlns:a16="http://schemas.microsoft.com/office/drawing/2014/main" id="{C772EB28-3F2C-1516-89A6-633FCDD7EC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2" y="1771267"/>
            <a:ext cx="2936888" cy="4436303"/>
          </a:xfrm>
        </p:spPr>
      </p:pic>
      <p:pic>
        <p:nvPicPr>
          <p:cNvPr id="9" name="Picture 8" descr="A group of women holding a bell&#10;&#10;AI-generated content may be incorrect.">
            <a:extLst>
              <a:ext uri="{FF2B5EF4-FFF2-40B4-BE49-F238E27FC236}">
                <a16:creationId xmlns:a16="http://schemas.microsoft.com/office/drawing/2014/main" id="{C8AEBEEB-08C9-13D1-9274-EAB2B8D33E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0" y="1916617"/>
            <a:ext cx="65044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0703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C89A9-E8FD-4A57-AC57-1F0AB9951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593"/>
            <a:ext cx="10515600" cy="1596095"/>
          </a:xfrm>
        </p:spPr>
        <p:txBody>
          <a:bodyPr>
            <a:normAutofit fontScale="90000"/>
          </a:bodyPr>
          <a:lstStyle/>
          <a:p>
            <a:br>
              <a:rPr lang="en-CA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CA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CA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Offertory Response </a:t>
            </a:r>
            <a:r>
              <a:rPr lang="en-C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“What Can I Say?”</a:t>
            </a:r>
            <a:br>
              <a:rPr lang="en-C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C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CA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Prayer of Dedication ~ </a:t>
            </a:r>
            <a:r>
              <a:rPr lang="en-C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Irene Ty </a:t>
            </a:r>
            <a:br>
              <a:rPr lang="en-CA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CA" sz="4000" dirty="0"/>
          </a:p>
        </p:txBody>
      </p:sp>
      <p:pic>
        <p:nvPicPr>
          <p:cNvPr id="5" name="Content Placeholder 4" descr="A person raising her hand&#10;&#10;AI-generated content may be incorrect.">
            <a:extLst>
              <a:ext uri="{FF2B5EF4-FFF2-40B4-BE49-F238E27FC236}">
                <a16:creationId xmlns:a16="http://schemas.microsoft.com/office/drawing/2014/main" id="{DBDB072B-4582-20EC-DE3F-A9489F970A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217" y="1785579"/>
            <a:ext cx="2734651" cy="4351338"/>
          </a:xfrm>
        </p:spPr>
      </p:pic>
      <p:pic>
        <p:nvPicPr>
          <p:cNvPr id="7" name="Picture 6" descr="A group of people in a church&#10;&#10;AI-generated content may be incorrect.">
            <a:extLst>
              <a:ext uri="{FF2B5EF4-FFF2-40B4-BE49-F238E27FC236}">
                <a16:creationId xmlns:a16="http://schemas.microsoft.com/office/drawing/2014/main" id="{C3CEEF96-05B4-24A0-BF70-8B95677417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168" y="1785579"/>
            <a:ext cx="652646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104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2A213-7171-D3A8-6521-37D8CE86B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4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Sacrament of Communion ~ </a:t>
            </a:r>
            <a:br>
              <a:rPr lang="en-CA" sz="4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 Heather Weaver-Orosz &amp; Rev Joanne Hedge</a:t>
            </a:r>
          </a:p>
        </p:txBody>
      </p:sp>
      <p:pic>
        <p:nvPicPr>
          <p:cNvPr id="5" name="Content Placeholder 4" descr="A group of women standing at a podium&#10;&#10;AI-generated content may be incorrect.">
            <a:extLst>
              <a:ext uri="{FF2B5EF4-FFF2-40B4-BE49-F238E27FC236}">
                <a16:creationId xmlns:a16="http://schemas.microsoft.com/office/drawing/2014/main" id="{16AD4E4E-E5ED-58F5-2603-06D7DFC3F4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35" y="1937361"/>
            <a:ext cx="5324531" cy="3679063"/>
          </a:xfrm>
        </p:spPr>
      </p:pic>
      <p:pic>
        <p:nvPicPr>
          <p:cNvPr id="7" name="Picture 6" descr="A group of people standing in front of a table with a cross&#10;&#10;AI-generated content may be incorrect.">
            <a:extLst>
              <a:ext uri="{FF2B5EF4-FFF2-40B4-BE49-F238E27FC236}">
                <a16:creationId xmlns:a16="http://schemas.microsoft.com/office/drawing/2014/main" id="{9FABDEF0-B4CC-04CD-382B-3B66153A9A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621" y="2393557"/>
            <a:ext cx="5114544" cy="367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884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CF2C2-E86E-A7CC-C028-7F9A92193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CA" sz="4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Mississauga United Churches Joint Service  </a:t>
            </a:r>
            <a:br>
              <a:rPr lang="en-CA" sz="4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CA" sz="4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Celebrating the Centenary of the UCC</a:t>
            </a:r>
            <a:br>
              <a:rPr lang="en-CA" sz="4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C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@ Eden United Church            Sunday June 8</a:t>
            </a:r>
            <a:r>
              <a:rPr lang="en-CA" sz="4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C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p:txBody>
      </p:sp>
      <p:pic>
        <p:nvPicPr>
          <p:cNvPr id="5" name="Content Placeholder 4" descr="A green and white invitation&#10;&#10;AI-generated content may be incorrect.">
            <a:extLst>
              <a:ext uri="{FF2B5EF4-FFF2-40B4-BE49-F238E27FC236}">
                <a16:creationId xmlns:a16="http://schemas.microsoft.com/office/drawing/2014/main" id="{C998FBBF-4051-2834-9DF6-022E746236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943" y="1842878"/>
            <a:ext cx="8256331" cy="4644186"/>
          </a:xfrm>
        </p:spPr>
      </p:pic>
    </p:spTree>
    <p:extLst>
      <p:ext uri="{BB962C8B-B14F-4D97-AF65-F5344CB8AC3E}">
        <p14:creationId xmlns:p14="http://schemas.microsoft.com/office/powerpoint/2010/main" val="32659178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E17DA-C435-9811-8DDF-7461B6139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5826"/>
            <a:ext cx="10515600" cy="1224862"/>
          </a:xfrm>
        </p:spPr>
        <p:txBody>
          <a:bodyPr>
            <a:normAutofit fontScale="90000"/>
          </a:bodyPr>
          <a:lstStyle/>
          <a:p>
            <a:br>
              <a:rPr lang="en-CA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CA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Singing the Prayer of Jesus ~ </a:t>
            </a:r>
            <a:br>
              <a:rPr lang="en-CA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CA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C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Caribbean Lord’s Prayer</a:t>
            </a:r>
            <a:br>
              <a:rPr lang="en-CA" dirty="0">
                <a:solidFill>
                  <a:schemeClr val="accent3"/>
                </a:solidFill>
              </a:rPr>
            </a:br>
            <a:endParaRPr lang="en-CA" dirty="0"/>
          </a:p>
        </p:txBody>
      </p:sp>
      <p:pic>
        <p:nvPicPr>
          <p:cNvPr id="5" name="Content Placeholder 4" descr="A group of men singing&#10;&#10;AI-generated content may be incorrect.">
            <a:extLst>
              <a:ext uri="{FF2B5EF4-FFF2-40B4-BE49-F238E27FC236}">
                <a16:creationId xmlns:a16="http://schemas.microsoft.com/office/drawing/2014/main" id="{9C77F0C6-2AD4-E9A4-8D91-5B5A75CC69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69" y="1919288"/>
            <a:ext cx="5493972" cy="3662648"/>
          </a:xfrm>
        </p:spPr>
      </p:pic>
      <p:pic>
        <p:nvPicPr>
          <p:cNvPr id="7" name="Picture 6" descr="A group of people singing on a stage&#10;&#10;AI-generated content may be incorrect.">
            <a:extLst>
              <a:ext uri="{FF2B5EF4-FFF2-40B4-BE49-F238E27FC236}">
                <a16:creationId xmlns:a16="http://schemas.microsoft.com/office/drawing/2014/main" id="{1191A520-DD9A-0C6B-7C92-6BC29CDA90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261" y="2344960"/>
            <a:ext cx="5493970" cy="380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4073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CF342-7511-2BCA-BB9E-FBF9930DE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4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 Canto ~ 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CA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Celtic Farewell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7" name="Picture 6" descr="A person holding a horn&#10;&#10;AI-generated content may be incorrect.">
            <a:extLst>
              <a:ext uri="{FF2B5EF4-FFF2-40B4-BE49-F238E27FC236}">
                <a16:creationId xmlns:a16="http://schemas.microsoft.com/office/drawing/2014/main" id="{3A46CFDF-728E-A9D9-D6AB-BD65B78C57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956" y="2797747"/>
            <a:ext cx="4885506" cy="3602736"/>
          </a:xfrm>
          <a:prstGeom prst="rect">
            <a:avLst/>
          </a:prstGeom>
        </p:spPr>
      </p:pic>
      <p:pic>
        <p:nvPicPr>
          <p:cNvPr id="5" name="Content Placeholder 4" descr="A group of people standing in a room&#10;&#10;AI-generated content may be incorrect.">
            <a:extLst>
              <a:ext uri="{FF2B5EF4-FFF2-40B4-BE49-F238E27FC236}">
                <a16:creationId xmlns:a16="http://schemas.microsoft.com/office/drawing/2014/main" id="{D5C5302E-E5F9-1195-5C47-45FAB1ADD4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38" y="1569593"/>
            <a:ext cx="6498364" cy="4351338"/>
          </a:xfrm>
        </p:spPr>
      </p:pic>
    </p:spTree>
    <p:extLst>
      <p:ext uri="{BB962C8B-B14F-4D97-AF65-F5344CB8AC3E}">
        <p14:creationId xmlns:p14="http://schemas.microsoft.com/office/powerpoint/2010/main" val="6875262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ACAF8-4EC9-800E-2D5A-DA7DD8480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736" y="347872"/>
            <a:ext cx="11350924" cy="1325563"/>
          </a:xfrm>
        </p:spPr>
        <p:txBody>
          <a:bodyPr>
            <a:normAutofit/>
          </a:bodyPr>
          <a:lstStyle/>
          <a:p>
            <a:pPr algn="ctr"/>
            <a:r>
              <a:rPr lang="en-CA" sz="4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Prayer of Communion ~ 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Morar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Murray-Hayes</a:t>
            </a:r>
            <a:r>
              <a:rPr lang="en-C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en-C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Celebrating 50 years of Ministry</a:t>
            </a:r>
          </a:p>
        </p:txBody>
      </p:sp>
      <p:pic>
        <p:nvPicPr>
          <p:cNvPr id="5" name="Content Placeholder 4" descr="A person speaking into a microphone&#10;&#10;AI-generated content may be incorrect.">
            <a:extLst>
              <a:ext uri="{FF2B5EF4-FFF2-40B4-BE49-F238E27FC236}">
                <a16:creationId xmlns:a16="http://schemas.microsoft.com/office/drawing/2014/main" id="{DC989CEB-3CB1-3897-EB98-0D3BF81515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34" y="1770761"/>
            <a:ext cx="2867252" cy="4351338"/>
          </a:xfrm>
        </p:spPr>
      </p:pic>
      <p:pic>
        <p:nvPicPr>
          <p:cNvPr id="1026" name="Picture 2" descr="C:\Users\Karen\Pictures\Spring 2025\EUC - 100th Anniversary of UCC in Mississauga June 8\UCC 100 - 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562" y="1752810"/>
            <a:ext cx="6364663" cy="424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078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Prayer for the Church ~ 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Walter Reid, Cheryl Henry &amp; Brian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Takayesu</a:t>
            </a: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Karen\Pictures\Spring 2025\EUC - 100th Anniversary of UCC in Mississauga June 8\UCC 100 - 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43" y="1728234"/>
            <a:ext cx="2881223" cy="432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aren\Pictures\Spring 2025\EUC - 100th Anniversary of UCC in Mississauga June 8\UCC 100 - 64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019" y="2109676"/>
            <a:ext cx="3900697" cy="2600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aren\Pictures\Spring 2025\EUC - 100th Anniversary of UCC in Mississauga June 8\UCC 100 - 64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706" y="3409849"/>
            <a:ext cx="4411275" cy="308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7322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573" y="365125"/>
            <a:ext cx="11283351" cy="1325563"/>
          </a:xfrm>
        </p:spPr>
        <p:txBody>
          <a:bodyPr>
            <a:normAutofit/>
          </a:bodyPr>
          <a:lstStyle/>
          <a:p>
            <a:pPr algn="ctr"/>
            <a:r>
              <a:rPr lang="en-CA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New Creed ~ </a:t>
            </a:r>
            <a:r>
              <a:rPr lang="en-C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 in Cantonese by Swing Chan of Mississauga Chinese United Church</a:t>
            </a:r>
          </a:p>
        </p:txBody>
      </p:sp>
      <p:pic>
        <p:nvPicPr>
          <p:cNvPr id="4098" name="Picture 2" descr="C:\Users\Karen\Pictures\Spring 2025\EUC - 100th Anniversary of UCC in Mississauga June 8\UCC 100 - 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618" y="1730734"/>
            <a:ext cx="3178604" cy="476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2504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aren\Pictures\Spring 2025\EUC - 100th Anniversary of UCC in Mississauga June 8\UCC 100 - 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00" y="1397479"/>
            <a:ext cx="5537410" cy="366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365126"/>
            <a:ext cx="9987951" cy="980596"/>
          </a:xfrm>
        </p:spPr>
        <p:txBody>
          <a:bodyPr>
            <a:normAutofit/>
          </a:bodyPr>
          <a:lstStyle/>
          <a:p>
            <a:pPr algn="ctr"/>
            <a:r>
              <a:rPr lang="en-CA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Closing Hymn ~ </a:t>
            </a:r>
            <a:r>
              <a:rPr lang="en-CA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“You Shall Go Out with Joy”</a:t>
            </a:r>
          </a:p>
        </p:txBody>
      </p:sp>
      <p:pic>
        <p:nvPicPr>
          <p:cNvPr id="2" name="Picture 2" descr="C:\Users\Karen\Pictures\Spring 2025\EUC - 100th Anniversary of UCC in Mississauga June 8\UCC 100 - 66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601" y="2104846"/>
            <a:ext cx="5668320" cy="414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123321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75486"/>
          </a:xfrm>
        </p:spPr>
        <p:txBody>
          <a:bodyPr>
            <a:normAutofit fontScale="90000"/>
          </a:bodyPr>
          <a:lstStyle/>
          <a:p>
            <a:pPr algn="ctr"/>
            <a:r>
              <a:rPr lang="en-CA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Blessing &amp; Sending Forth ~ </a:t>
            </a:r>
            <a:br>
              <a:rPr lang="en-CA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 Joanne Hedge</a:t>
            </a:r>
            <a:b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CA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the people said: 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“Amen!”</a:t>
            </a:r>
            <a:endParaRPr lang="en-CA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50" name="Picture 2" descr="C:\Users\Karen\Pictures\Spring 2025\EUC - 100th Anniversary of UCC in Mississauga June 8\UCC 100 - 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974" y="1932317"/>
            <a:ext cx="6841939" cy="456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7818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1200"/>
          </a:xfrm>
        </p:spPr>
        <p:txBody>
          <a:bodyPr/>
          <a:lstStyle/>
          <a:p>
            <a:pPr algn="ctr"/>
            <a:r>
              <a:rPr lang="en-CA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 to all of the following: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33577"/>
            <a:ext cx="10515600" cy="527074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Joanne Hedge – the event was her inspiration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organizers from 9 of the UC’s in Mississauga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point creators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Colourful pom-pom creators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Set designers &amp; crew for set up &amp; take down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musicians, two EUC vocalists, the choirs, the bell choir, the liturgical dancers, the many participants – ministers, lay ministers, youth minister &amp; children, offering collectors, all congregants, all volunteers – greeters, bulletin &amp; hymnal distributors, AV crew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videographers, photographers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hosts – </a:t>
            </a:r>
            <a:r>
              <a:rPr lang="en-CA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Eden United Church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the bakers &amp; candle stick makers…</a:t>
            </a:r>
          </a:p>
        </p:txBody>
      </p:sp>
    </p:spTree>
    <p:extLst>
      <p:ext uri="{BB962C8B-B14F-4D97-AF65-F5344CB8AC3E}">
        <p14:creationId xmlns:p14="http://schemas.microsoft.com/office/powerpoint/2010/main" val="1997661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7041D9-0187-6F5C-A26F-A0FCC8662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9947"/>
            <a:ext cx="10515600" cy="1250742"/>
          </a:xfrm>
        </p:spPr>
        <p:txBody>
          <a:bodyPr>
            <a:normAutofit fontScale="90000"/>
          </a:bodyPr>
          <a:lstStyle/>
          <a:p>
            <a:pPr algn="ctr"/>
            <a:br>
              <a:rPr lang="en-CA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CA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Mississauga United Churches                       </a:t>
            </a:r>
            <a:br>
              <a:rPr lang="en-CA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CA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CA" b="1" dirty="0">
                <a:solidFill>
                  <a:schemeClr val="accent6"/>
                </a:solidFill>
              </a:rPr>
              <a:t>United Churches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1EEC257-D435-D9CF-9133-FB7003E45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CA" sz="2400" dirty="0"/>
              <a:t>Applewood United Church    (Rev Joanne Hedge)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CA" sz="2400" b="1" dirty="0">
                <a:solidFill>
                  <a:schemeClr val="accent6"/>
                </a:solidFill>
              </a:rPr>
              <a:t>Eden United Church         </a:t>
            </a:r>
            <a:r>
              <a:rPr lang="en-CA" sz="2400" dirty="0">
                <a:solidFill>
                  <a:schemeClr val="accent6">
                    <a:lumMod val="75000"/>
                  </a:schemeClr>
                </a:solidFill>
              </a:rPr>
              <a:t>(Rev Norm </a:t>
            </a:r>
            <a:r>
              <a:rPr lang="en-CA" sz="2400" dirty="0" err="1">
                <a:solidFill>
                  <a:schemeClr val="accent6">
                    <a:lumMod val="75000"/>
                  </a:schemeClr>
                </a:solidFill>
              </a:rPr>
              <a:t>Hennig</a:t>
            </a:r>
            <a:r>
              <a:rPr lang="en-CA" sz="2400" dirty="0">
                <a:solidFill>
                  <a:schemeClr val="accent6">
                    <a:lumMod val="75000"/>
                  </a:schemeClr>
                </a:solidFill>
              </a:rPr>
              <a:t>-Pereira)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CA" sz="2400" dirty="0"/>
              <a:t>Erindale United Church     (Rev Nicholas Forrester)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CA" sz="2400" dirty="0"/>
              <a:t>Erin Mills United Church   (Rev </a:t>
            </a:r>
            <a:r>
              <a:rPr lang="en-CA" sz="2400" dirty="0" err="1"/>
              <a:t>Kathi</a:t>
            </a:r>
            <a:r>
              <a:rPr lang="en-CA" sz="2400" dirty="0"/>
              <a:t> Phillips)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CA" sz="2400" dirty="0"/>
              <a:t>Christ First United Church </a:t>
            </a:r>
          </a:p>
          <a:p>
            <a:pPr marL="0" indent="0">
              <a:buNone/>
            </a:pPr>
            <a:r>
              <a:rPr lang="en-CA" sz="2400" dirty="0"/>
              <a:t>                            (Rev Heather Weaver-</a:t>
            </a:r>
            <a:r>
              <a:rPr lang="en-CA" sz="2400" dirty="0" err="1"/>
              <a:t>Orosz</a:t>
            </a:r>
            <a:r>
              <a:rPr lang="en-CA" sz="2400" dirty="0"/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CA" sz="2400" dirty="0" err="1"/>
              <a:t>Streetsville</a:t>
            </a:r>
            <a:r>
              <a:rPr lang="en-CA" sz="2400" dirty="0"/>
              <a:t> United Church (Rev Joe Hopkins)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CA" sz="2400" dirty="0"/>
              <a:t>St. Stephen’s on-the-Hill United Church </a:t>
            </a:r>
          </a:p>
          <a:p>
            <a:pPr marL="0" indent="0">
              <a:buNone/>
            </a:pPr>
            <a:r>
              <a:rPr lang="en-CA" sz="2400" dirty="0"/>
              <a:t>                            (Rev </a:t>
            </a:r>
            <a:r>
              <a:rPr lang="en-CA" sz="2400" dirty="0" err="1"/>
              <a:t>Morar</a:t>
            </a:r>
            <a:r>
              <a:rPr lang="en-CA" sz="2400" dirty="0"/>
              <a:t> Murray-Hayes)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CA" sz="2400" dirty="0"/>
              <a:t>Sheridan United Church     (Rev Eleanor Scarlett)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CA" sz="2400" dirty="0"/>
              <a:t>Westminster United Church  (Rev Irene Ty)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41925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91429-1C81-85D9-A1A7-DB186C2CEED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1049" y="365125"/>
            <a:ext cx="10378094" cy="1325563"/>
          </a:xfrm>
        </p:spPr>
        <p:txBody>
          <a:bodyPr>
            <a:normAutofit/>
          </a:bodyPr>
          <a:lstStyle/>
          <a:p>
            <a:pPr algn="ctr"/>
            <a:r>
              <a:rPr lang="en-CA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Gathering of Congregants &amp; Participants</a:t>
            </a:r>
            <a:endParaRPr lang="en-CA" b="1" dirty="0"/>
          </a:p>
        </p:txBody>
      </p:sp>
      <p:pic>
        <p:nvPicPr>
          <p:cNvPr id="7" name="Picture 6" descr="A group of people sitting in chairs&#10;&#10;AI-generated content may be incorrect.">
            <a:extLst>
              <a:ext uri="{FF2B5EF4-FFF2-40B4-BE49-F238E27FC236}">
                <a16:creationId xmlns:a16="http://schemas.microsoft.com/office/drawing/2014/main" id="{C76BC015-1D2D-EED5-4649-5DE04C8510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314" y="1704060"/>
            <a:ext cx="3185574" cy="2373059"/>
          </a:xfrm>
          <a:prstGeom prst="rect">
            <a:avLst/>
          </a:prstGeom>
        </p:spPr>
      </p:pic>
      <p:pic>
        <p:nvPicPr>
          <p:cNvPr id="11" name="Picture 10" descr="A group of people sitting in chairs&#10;&#10;AI-generated content may be incorrect.">
            <a:extLst>
              <a:ext uri="{FF2B5EF4-FFF2-40B4-BE49-F238E27FC236}">
                <a16:creationId xmlns:a16="http://schemas.microsoft.com/office/drawing/2014/main" id="{F6A27A08-3031-A575-F4F2-EBBEC6E35B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61" y="4226089"/>
            <a:ext cx="3119227" cy="2326441"/>
          </a:xfrm>
          <a:prstGeom prst="rect">
            <a:avLst/>
          </a:prstGeom>
        </p:spPr>
      </p:pic>
      <p:pic>
        <p:nvPicPr>
          <p:cNvPr id="13" name="Picture 12" descr="A group of women posing for a photo&#10;&#10;AI-generated content may be incorrect.">
            <a:extLst>
              <a:ext uri="{FF2B5EF4-FFF2-40B4-BE49-F238E27FC236}">
                <a16:creationId xmlns:a16="http://schemas.microsoft.com/office/drawing/2014/main" id="{FA7F494C-11B8-2A77-E994-2B949A34D5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536" y="4226090"/>
            <a:ext cx="3368845" cy="2310402"/>
          </a:xfrm>
          <a:prstGeom prst="rect">
            <a:avLst/>
          </a:prstGeom>
        </p:spPr>
      </p:pic>
      <p:pic>
        <p:nvPicPr>
          <p:cNvPr id="17" name="Picture 16" descr="A group of women standing in a room&#10;&#10;AI-generated content may be incorrect.">
            <a:extLst>
              <a:ext uri="{FF2B5EF4-FFF2-40B4-BE49-F238E27FC236}">
                <a16:creationId xmlns:a16="http://schemas.microsoft.com/office/drawing/2014/main" id="{06319B5F-4313-1D9E-1988-864BC1AF08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85" y="1704060"/>
            <a:ext cx="3185574" cy="2387092"/>
          </a:xfrm>
          <a:prstGeom prst="rect">
            <a:avLst/>
          </a:prstGeom>
        </p:spPr>
      </p:pic>
      <p:pic>
        <p:nvPicPr>
          <p:cNvPr id="15" name="Picture 14" descr="A group of people sitting in chairs&#10;&#10;AI-generated content may be incorrect.">
            <a:extLst>
              <a:ext uri="{FF2B5EF4-FFF2-40B4-BE49-F238E27FC236}">
                <a16:creationId xmlns:a16="http://schemas.microsoft.com/office/drawing/2014/main" id="{45E270F3-08D8-F8AB-DB3B-A55E57B63C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630" y="4226089"/>
            <a:ext cx="3455504" cy="2310403"/>
          </a:xfrm>
          <a:prstGeom prst="rect">
            <a:avLst/>
          </a:prstGeom>
        </p:spPr>
      </p:pic>
      <p:pic>
        <p:nvPicPr>
          <p:cNvPr id="25" name="Picture 24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24B3CAF3-D98B-CFE9-ADCD-05AFBD7ADB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717" y="1690687"/>
            <a:ext cx="3561330" cy="237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810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in chairs&#10;&#10;AI-generated content may be incorrect.">
            <a:extLst>
              <a:ext uri="{FF2B5EF4-FFF2-40B4-BE49-F238E27FC236}">
                <a16:creationId xmlns:a16="http://schemas.microsoft.com/office/drawing/2014/main" id="{E4BBDFD2-7E8A-A7E1-4B9C-8787475870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98" y="438912"/>
            <a:ext cx="3444977" cy="2578608"/>
          </a:xfrm>
          <a:prstGeom prst="rect">
            <a:avLst/>
          </a:prstGeom>
        </p:spPr>
      </p:pic>
      <p:pic>
        <p:nvPicPr>
          <p:cNvPr id="7" name="Picture 6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B6BC542D-4E3D-32F2-0A19-D6576835FD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885" y="438912"/>
            <a:ext cx="3430230" cy="2578608"/>
          </a:xfrm>
          <a:prstGeom prst="rect">
            <a:avLst/>
          </a:prstGeom>
        </p:spPr>
      </p:pic>
      <p:pic>
        <p:nvPicPr>
          <p:cNvPr id="9" name="Picture 8" descr="A group of women sitting in chairs&#10;&#10;AI-generated content may be incorrect.">
            <a:extLst>
              <a:ext uri="{FF2B5EF4-FFF2-40B4-BE49-F238E27FC236}">
                <a16:creationId xmlns:a16="http://schemas.microsoft.com/office/drawing/2014/main" id="{25A43CEF-F30A-79FD-8097-8E469085BC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526" y="438912"/>
            <a:ext cx="3597407" cy="2578608"/>
          </a:xfrm>
          <a:prstGeom prst="rect">
            <a:avLst/>
          </a:prstGeom>
        </p:spPr>
      </p:pic>
      <p:pic>
        <p:nvPicPr>
          <p:cNvPr id="11" name="Picture 10" descr="Medium shot of women smiling&#10;&#10;AI-generated content may be incorrect.">
            <a:extLst>
              <a:ext uri="{FF2B5EF4-FFF2-40B4-BE49-F238E27FC236}">
                <a16:creationId xmlns:a16="http://schemas.microsoft.com/office/drawing/2014/main" id="{5BC832CE-4BA9-D3DF-B174-A622CEFEF3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63" y="3429000"/>
            <a:ext cx="3444977" cy="2521525"/>
          </a:xfrm>
          <a:prstGeom prst="rect">
            <a:avLst/>
          </a:prstGeom>
        </p:spPr>
      </p:pic>
      <p:pic>
        <p:nvPicPr>
          <p:cNvPr id="13" name="Picture 12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2D6A3076-F34C-03FA-66A5-2ED58342F1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885" y="3429000"/>
            <a:ext cx="3137141" cy="2521525"/>
          </a:xfrm>
          <a:prstGeom prst="rect">
            <a:avLst/>
          </a:prstGeom>
        </p:spPr>
      </p:pic>
      <p:pic>
        <p:nvPicPr>
          <p:cNvPr id="15" name="Picture 14" descr="A group of older women sitting in chairs&#10;&#10;AI-generated content may be incorrect.">
            <a:extLst>
              <a:ext uri="{FF2B5EF4-FFF2-40B4-BE49-F238E27FC236}">
                <a16:creationId xmlns:a16="http://schemas.microsoft.com/office/drawing/2014/main" id="{1F5BBBD2-2CD6-CE33-5DD5-E5791F58FB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371" y="3428999"/>
            <a:ext cx="3702116" cy="252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516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4065E7F7-D2C4-E46A-D534-CE0A8326CA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78" y="512064"/>
            <a:ext cx="3354097" cy="2386584"/>
          </a:xfrm>
          <a:prstGeom prst="rect">
            <a:avLst/>
          </a:prstGeom>
        </p:spPr>
      </p:pic>
      <p:pic>
        <p:nvPicPr>
          <p:cNvPr id="7" name="Picture 6" descr="Two women sitting in chairs&#10;&#10;AI-generated content may be incorrect.">
            <a:extLst>
              <a:ext uri="{FF2B5EF4-FFF2-40B4-BE49-F238E27FC236}">
                <a16:creationId xmlns:a16="http://schemas.microsoft.com/office/drawing/2014/main" id="{87998030-DCE2-0D76-4B79-4A51F4F004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919" y="411480"/>
            <a:ext cx="3491465" cy="2487168"/>
          </a:xfrm>
          <a:prstGeom prst="rect">
            <a:avLst/>
          </a:prstGeom>
        </p:spPr>
      </p:pic>
      <p:pic>
        <p:nvPicPr>
          <p:cNvPr id="9" name="Picture 8" descr="A group of women sitting in chairs&#10;&#10;AI-generated content may be incorrect.">
            <a:extLst>
              <a:ext uri="{FF2B5EF4-FFF2-40B4-BE49-F238E27FC236}">
                <a16:creationId xmlns:a16="http://schemas.microsoft.com/office/drawing/2014/main" id="{09F71EB6-C17A-4127-F4CD-1C28C324BB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183" y="3617350"/>
            <a:ext cx="3491465" cy="2500109"/>
          </a:xfrm>
          <a:prstGeom prst="rect">
            <a:avLst/>
          </a:prstGeom>
        </p:spPr>
      </p:pic>
      <p:pic>
        <p:nvPicPr>
          <p:cNvPr id="11" name="Picture 10" descr="Two women in white shirts&#10;&#10;AI-generated content may be incorrect.">
            <a:extLst>
              <a:ext uri="{FF2B5EF4-FFF2-40B4-BE49-F238E27FC236}">
                <a16:creationId xmlns:a16="http://schemas.microsoft.com/office/drawing/2014/main" id="{A7259809-066E-E309-225E-3616AE2381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079" y="3617350"/>
            <a:ext cx="3502306" cy="2500108"/>
          </a:xfrm>
          <a:prstGeom prst="rect">
            <a:avLst/>
          </a:prstGeom>
        </p:spPr>
      </p:pic>
      <p:pic>
        <p:nvPicPr>
          <p:cNvPr id="15" name="Picture 14" descr="Medium shot of women smiling&#10;&#10;AI-generated content may be incorrect.">
            <a:extLst>
              <a:ext uri="{FF2B5EF4-FFF2-40B4-BE49-F238E27FC236}">
                <a16:creationId xmlns:a16="http://schemas.microsoft.com/office/drawing/2014/main" id="{EDA3BB4B-6253-C98B-E7FA-873F555351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313" y="512064"/>
            <a:ext cx="3580184" cy="2386584"/>
          </a:xfrm>
          <a:prstGeom prst="rect">
            <a:avLst/>
          </a:prstGeom>
        </p:spPr>
      </p:pic>
      <p:pic>
        <p:nvPicPr>
          <p:cNvPr id="16" name="Content Placeholder 20" descr="A person standing next to a book shelf&#10;&#10;AI-generated content may be incorrect.">
            <a:extLst>
              <a:ext uri="{FF2B5EF4-FFF2-40B4-BE49-F238E27FC236}">
                <a16:creationId xmlns:a16="http://schemas.microsoft.com/office/drawing/2014/main" id="{DD86599E-2002-48A1-3350-718344EDA3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79" y="3044989"/>
            <a:ext cx="2444714" cy="359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958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itting in chairs&#10;&#10;AI-generated content may be incorrect.">
            <a:extLst>
              <a:ext uri="{FF2B5EF4-FFF2-40B4-BE49-F238E27FC236}">
                <a16:creationId xmlns:a16="http://schemas.microsoft.com/office/drawing/2014/main" id="{C7F17B52-5D6F-866E-C870-C2B2E94F69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26" y="438911"/>
            <a:ext cx="3431150" cy="2584207"/>
          </a:xfrm>
          <a:prstGeom prst="rect">
            <a:avLst/>
          </a:prstGeom>
        </p:spPr>
      </p:pic>
      <p:pic>
        <p:nvPicPr>
          <p:cNvPr id="10" name="Picture 9" descr="A group of people playing instruments&#10;&#10;AI-generated content may be incorrect.">
            <a:extLst>
              <a:ext uri="{FF2B5EF4-FFF2-40B4-BE49-F238E27FC236}">
                <a16:creationId xmlns:a16="http://schemas.microsoft.com/office/drawing/2014/main" id="{7C7AC7A1-2A90-AE08-1027-FE7972D7F9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26" y="3502152"/>
            <a:ext cx="4395896" cy="2916936"/>
          </a:xfrm>
          <a:prstGeom prst="rect">
            <a:avLst/>
          </a:prstGeom>
        </p:spPr>
      </p:pic>
      <p:pic>
        <p:nvPicPr>
          <p:cNvPr id="18" name="Picture 17" descr="A logo of a church&#10;&#10;AI-generated content may be incorrect.">
            <a:extLst>
              <a:ext uri="{FF2B5EF4-FFF2-40B4-BE49-F238E27FC236}">
                <a16:creationId xmlns:a16="http://schemas.microsoft.com/office/drawing/2014/main" id="{B3E19C3E-BFDA-4915-345B-5C4CF09208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608" y="438912"/>
            <a:ext cx="1616448" cy="1212336"/>
          </a:xfrm>
          <a:prstGeom prst="rect">
            <a:avLst/>
          </a:prstGeom>
        </p:spPr>
      </p:pic>
      <p:pic>
        <p:nvPicPr>
          <p:cNvPr id="12" name="Picture 11" descr="A person sitting in a chair&#10;&#10;AI-generated content may be incorrect.">
            <a:extLst>
              <a:ext uri="{FF2B5EF4-FFF2-40B4-BE49-F238E27FC236}">
                <a16:creationId xmlns:a16="http://schemas.microsoft.com/office/drawing/2014/main" id="{3B7208D8-6277-2DB9-7F10-0362C330F6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235" y="3103017"/>
            <a:ext cx="2247803" cy="3395970"/>
          </a:xfrm>
          <a:prstGeom prst="rect">
            <a:avLst/>
          </a:prstGeom>
        </p:spPr>
      </p:pic>
      <p:pic>
        <p:nvPicPr>
          <p:cNvPr id="14" name="Picture 13" descr="A group of men sitting in chairs&#10;&#10;AI-generated content may be incorrect.">
            <a:extLst>
              <a:ext uri="{FF2B5EF4-FFF2-40B4-BE49-F238E27FC236}">
                <a16:creationId xmlns:a16="http://schemas.microsoft.com/office/drawing/2014/main" id="{37A2C668-527F-62AA-543B-C89A902113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252" y="438910"/>
            <a:ext cx="3245975" cy="2584207"/>
          </a:xfrm>
          <a:prstGeom prst="rect">
            <a:avLst/>
          </a:prstGeom>
        </p:spPr>
      </p:pic>
      <p:pic>
        <p:nvPicPr>
          <p:cNvPr id="16" name="Picture 15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9084DA93-BCD3-3F56-58D2-726ECBEA3E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809" y="3694176"/>
            <a:ext cx="3432622" cy="2724912"/>
          </a:xfrm>
          <a:prstGeom prst="rect">
            <a:avLst/>
          </a:prstGeom>
        </p:spPr>
      </p:pic>
      <p:pic>
        <p:nvPicPr>
          <p:cNvPr id="1026" name="Picture 2" descr="C:\Users\Karen\Pictures\Spring 2025\EUC - 100th Anniversary of UCC in Mississauga June 8\UCC 100 - 4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910" y="266329"/>
            <a:ext cx="3343420" cy="260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398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F53E114-A00B-8EAD-D1AD-A1F6F3F26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3903"/>
            <a:ext cx="10968301" cy="1088826"/>
          </a:xfrm>
        </p:spPr>
        <p:txBody>
          <a:bodyPr>
            <a:normAutofit fontScale="90000"/>
          </a:bodyPr>
          <a:lstStyle/>
          <a:p>
            <a:br>
              <a:rPr lang="en-CA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CA" b="1" dirty="0">
                <a:solidFill>
                  <a:schemeClr val="accent6">
                    <a:lumMod val="75000"/>
                  </a:schemeClr>
                </a:solidFill>
              </a:rPr>
              <a:t>     </a:t>
            </a:r>
            <a:r>
              <a:rPr lang="en-CA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Liturgical Dancing &amp; Procession</a:t>
            </a:r>
            <a:endParaRPr lang="en-CA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 descr="A person in a black dress holding a cane&#10;&#10;AI-generated content may be incorrect.">
            <a:extLst>
              <a:ext uri="{FF2B5EF4-FFF2-40B4-BE49-F238E27FC236}">
                <a16:creationId xmlns:a16="http://schemas.microsoft.com/office/drawing/2014/main" id="{EA3A8771-1ED3-A53F-A5B6-95559803B5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318" y="2566204"/>
            <a:ext cx="2526365" cy="4059935"/>
          </a:xfrm>
          <a:prstGeom prst="rect">
            <a:avLst/>
          </a:prstGeom>
        </p:spPr>
      </p:pic>
      <p:pic>
        <p:nvPicPr>
          <p:cNvPr id="12" name="Picture 11" descr="A person in a black dress and red scarf dancing in a room with people&#10;&#10;AI-generated content may be incorrect.">
            <a:extLst>
              <a:ext uri="{FF2B5EF4-FFF2-40B4-BE49-F238E27FC236}">
                <a16:creationId xmlns:a16="http://schemas.microsoft.com/office/drawing/2014/main" id="{7A39EA10-F9BA-AE24-B308-6FA96903B3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027" y="1252728"/>
            <a:ext cx="3258312" cy="2327808"/>
          </a:xfrm>
          <a:prstGeom prst="rect">
            <a:avLst/>
          </a:prstGeom>
        </p:spPr>
      </p:pic>
      <p:pic>
        <p:nvPicPr>
          <p:cNvPr id="16" name="Content Placeholder 15" descr="A person wearing a rainbow robe and a scarf&#10;&#10;AI-generated content may be incorrect.">
            <a:extLst>
              <a:ext uri="{FF2B5EF4-FFF2-40B4-BE49-F238E27FC236}">
                <a16:creationId xmlns:a16="http://schemas.microsoft.com/office/drawing/2014/main" id="{D72F7EE6-B1E9-1096-70CF-683D82FDAD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99" y="1600200"/>
            <a:ext cx="2523744" cy="3785616"/>
          </a:xfrm>
        </p:spPr>
      </p:pic>
      <p:pic>
        <p:nvPicPr>
          <p:cNvPr id="18" name="Picture 17" descr="A group of women dancing in a room&#10;&#10;AI-generated content may be incorrect.">
            <a:extLst>
              <a:ext uri="{FF2B5EF4-FFF2-40B4-BE49-F238E27FC236}">
                <a16:creationId xmlns:a16="http://schemas.microsoft.com/office/drawing/2014/main" id="{97708E64-0ED5-AE63-F60B-FE39A842A9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760" y="1152144"/>
            <a:ext cx="2680741" cy="3785616"/>
          </a:xfrm>
          <a:prstGeom prst="rect">
            <a:avLst/>
          </a:prstGeom>
        </p:spPr>
      </p:pic>
      <p:pic>
        <p:nvPicPr>
          <p:cNvPr id="24" name="Picture 23" descr="A group of people performing on stage&#10;&#10;AI-generated content may be incorrect.">
            <a:extLst>
              <a:ext uri="{FF2B5EF4-FFF2-40B4-BE49-F238E27FC236}">
                <a16:creationId xmlns:a16="http://schemas.microsoft.com/office/drawing/2014/main" id="{9762D770-94C1-DB8B-106F-604E529183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685" y="3811437"/>
            <a:ext cx="3759211" cy="268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302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51FD8-BA62-4711-67A1-12C203D24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936" y="500332"/>
            <a:ext cx="11452256" cy="1449238"/>
          </a:xfrm>
        </p:spPr>
        <p:txBody>
          <a:bodyPr>
            <a:normAutofit fontScale="90000"/>
          </a:bodyPr>
          <a:lstStyle/>
          <a:p>
            <a:pPr algn="ctr"/>
            <a:r>
              <a:rPr lang="en-CA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Call to Worship, Welcome &amp; Prayer of Confession</a:t>
            </a:r>
            <a:br>
              <a:rPr lang="en-CA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Revs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Kathi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Phillips, Norm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Hennig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-Pereira </a:t>
            </a:r>
            <a:b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&amp; Nicholas Forrester</a:t>
            </a:r>
            <a:r>
              <a:rPr lang="en-CA" sz="4000" dirty="0"/>
              <a:t> Nicholas Forrester</a:t>
            </a:r>
          </a:p>
        </p:txBody>
      </p:sp>
      <p:pic>
        <p:nvPicPr>
          <p:cNvPr id="5" name="Content Placeholder 4" descr="A person standing at a podium with a banner&#10;&#10;AI-generated content may be incorrect.">
            <a:extLst>
              <a:ext uri="{FF2B5EF4-FFF2-40B4-BE49-F238E27FC236}">
                <a16:creationId xmlns:a16="http://schemas.microsoft.com/office/drawing/2014/main" id="{42EC3784-5B37-7A50-83A8-9844F77A55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03" y="2141537"/>
            <a:ext cx="3149050" cy="4351338"/>
          </a:xfrm>
        </p:spPr>
      </p:pic>
      <p:pic>
        <p:nvPicPr>
          <p:cNvPr id="9" name="Picture 8" descr="A person standing at a podium&#10;&#10;AI-generated content may be incorrect.">
            <a:extLst>
              <a:ext uri="{FF2B5EF4-FFF2-40B4-BE49-F238E27FC236}">
                <a16:creationId xmlns:a16="http://schemas.microsoft.com/office/drawing/2014/main" id="{59D735F0-4BEF-2AC4-C5E1-310CD43482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752" y="2414016"/>
            <a:ext cx="4553368" cy="3250883"/>
          </a:xfrm>
          <a:prstGeom prst="rect">
            <a:avLst/>
          </a:prstGeom>
        </p:spPr>
      </p:pic>
      <p:pic>
        <p:nvPicPr>
          <p:cNvPr id="11" name="Picture 10" descr="A person standing at a podium&#10;&#10;AI-generated content may be incorrect.">
            <a:extLst>
              <a:ext uri="{FF2B5EF4-FFF2-40B4-BE49-F238E27FC236}">
                <a16:creationId xmlns:a16="http://schemas.microsoft.com/office/drawing/2014/main" id="{340254AD-4EC0-237C-6A24-B0823B6183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019" y="2044371"/>
            <a:ext cx="2949173" cy="452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125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456</Words>
  <Application>Microsoft Office PowerPoint</Application>
  <PresentationFormat>Widescreen</PresentationFormat>
  <Paragraphs>43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Aptos</vt:lpstr>
      <vt:lpstr>Aptos Display</vt:lpstr>
      <vt:lpstr>Arial</vt:lpstr>
      <vt:lpstr>Times New Roman</vt:lpstr>
      <vt:lpstr>Wingdings</vt:lpstr>
      <vt:lpstr>Office Theme</vt:lpstr>
      <vt:lpstr>Celebrating the Centenary  of the United Church of Canada</vt:lpstr>
      <vt:lpstr>Mississauga United Churches Joint Service   Celebrating the Centenary of the UCC @ Eden United Church            Sunday June 8th 2025</vt:lpstr>
      <vt:lpstr> Mississauga United Churches                              United Churches</vt:lpstr>
      <vt:lpstr>Gathering of Congregants &amp; Participants</vt:lpstr>
      <vt:lpstr>PowerPoint Presentation</vt:lpstr>
      <vt:lpstr>PowerPoint Presentation</vt:lpstr>
      <vt:lpstr>PowerPoint Presentation</vt:lpstr>
      <vt:lpstr>      Liturgical Dancing &amp; Procession</vt:lpstr>
      <vt:lpstr>Call to Worship, Welcome &amp; Prayer of Confession Revs Kathi Phillips, Norm Hennig-Pereira                       &amp; Nicholas Forrester Nicholas Forrester</vt:lpstr>
      <vt:lpstr>       The Congregation </vt:lpstr>
      <vt:lpstr>Time for All Ages ~ Victoria Keane                                        &amp; Youth  </vt:lpstr>
      <vt:lpstr>Contemporary Song ~ “Child of Love”   Prayer of Illumination ~ Rev Weaver-Orosz </vt:lpstr>
      <vt:lpstr>Sermon Reflections</vt:lpstr>
      <vt:lpstr> Combined Choir Anthem ~        “Spirit’s Comin’” </vt:lpstr>
      <vt:lpstr>Sermon Reflections ~ Revs Norm Hennig-Pereria, Eleanor Scarlett &amp; Joe Hopkins</vt:lpstr>
      <vt:lpstr>PowerPoint Presentation</vt:lpstr>
      <vt:lpstr>Invitation to the Offering  ~ Rev Irene Ty                       &amp; Bel Canto ~ “Ring in Triumph”</vt:lpstr>
      <vt:lpstr>  Offertory Response “What Can I Say?”                       &amp; Prayer of Dedication ~ Irene Ty  </vt:lpstr>
      <vt:lpstr>Sacrament of Communion ~  Rev Heather Weaver-Orosz &amp; Rev Joanne Hedge</vt:lpstr>
      <vt:lpstr> Singing the Prayer of Jesus ~                   Caribbean Lord’s Prayer </vt:lpstr>
      <vt:lpstr>Bel Canto ~ “Celtic Farewell”</vt:lpstr>
      <vt:lpstr>Prayer of Communion ~ Rev Morar Murray-Hayes &amp; Celebrating 50 years of Ministry</vt:lpstr>
      <vt:lpstr>Prayer for the Church ~ Walter Reid, Cheryl Henry &amp; Brian Takayesu</vt:lpstr>
      <vt:lpstr>A New Creed ~ read in Cantonese by Swing Chan of Mississauga Chinese United Church</vt:lpstr>
      <vt:lpstr>Closing Hymn ~ “You Shall Go Out with Joy”</vt:lpstr>
      <vt:lpstr>Blessing &amp; Sending Forth ~  Rev Joanne Hedge &amp; the people said: “Amen!”</vt:lpstr>
      <vt:lpstr>Thank you to all of the following: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Celebrating the Centenary  of the United Church of Canada</dc:title>
  <dc:creator>karencolwell.home2@gmail.com</dc:creator>
  <cp:lastModifiedBy>Kathi Phillips</cp:lastModifiedBy>
  <cp:revision>71</cp:revision>
  <dcterms:created xsi:type="dcterms:W3CDTF">2025-06-10T12:57:19Z</dcterms:created>
  <dcterms:modified xsi:type="dcterms:W3CDTF">2025-06-11T15:41:39Z</dcterms:modified>
</cp:coreProperties>
</file>